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8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9" autoAdjust="0"/>
    <p:restoredTop sz="94660"/>
  </p:normalViewPr>
  <p:slideViewPr>
    <p:cSldViewPr>
      <p:cViewPr varScale="1">
        <p:scale>
          <a:sx n="83" d="100"/>
          <a:sy n="83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31218-447C-404C-BE32-9613FD1F1D1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0CC2AE-A9C5-430F-9E28-8D61B0D3ABA0}">
      <dgm:prSet phldrT="[Text]"/>
      <dgm:spPr>
        <a:gradFill flip="none" rotWithShape="1">
          <a:gsLst>
            <a:gs pos="56000">
              <a:schemeClr val="accent1">
                <a:lumMod val="40000"/>
                <a:lumOff val="60000"/>
              </a:scheme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50000" t="50000" r="50000" b="50000"/>
          </a:path>
          <a:tileRect/>
        </a:gradFill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en-US" b="1" cap="none" spc="0" dirty="0" smtClean="0">
              <a:ln/>
              <a:solidFill>
                <a:schemeClr val="accent3"/>
              </a:solidFill>
              <a:effectLst/>
            </a:rPr>
            <a:t>New Words</a:t>
          </a:r>
          <a:endParaRPr lang="en-US" b="1" cap="none" spc="0" dirty="0">
            <a:ln/>
            <a:solidFill>
              <a:schemeClr val="accent3"/>
            </a:solidFill>
            <a:effectLst/>
          </a:endParaRPr>
        </a:p>
      </dgm:t>
    </dgm:pt>
    <dgm:pt modelId="{1A815566-AD11-4F11-B1C3-6B5282A3267D}" type="parTrans" cxnId="{979AFD57-CE18-40F2-AA7B-F49BAC862B31}">
      <dgm:prSet/>
      <dgm:spPr/>
      <dgm:t>
        <a:bodyPr/>
        <a:lstStyle/>
        <a:p>
          <a:endParaRPr lang="en-US"/>
        </a:p>
      </dgm:t>
    </dgm:pt>
    <dgm:pt modelId="{199F2334-AB92-4E63-8F40-43C7F79CD051}" type="sibTrans" cxnId="{979AFD57-CE18-40F2-AA7B-F49BAC862B31}">
      <dgm:prSet/>
      <dgm:spPr/>
      <dgm:t>
        <a:bodyPr/>
        <a:lstStyle/>
        <a:p>
          <a:endParaRPr lang="en-US"/>
        </a:p>
      </dgm:t>
    </dgm:pt>
    <dgm:pt modelId="{587ED9B9-725A-4CDB-93C6-C4F8E8AA2307}">
      <dgm:prSet phldrT="[Text]"/>
      <dgm:spPr>
        <a:gradFill flip="none" rotWithShape="1">
          <a:gsLst>
            <a:gs pos="48000">
              <a:srgbClr val="E6DCAC">
                <a:alpha val="51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50000" t="50000" r="50000" b="50000"/>
          </a:path>
          <a:tileRect/>
        </a:gradFill>
        <a:effectLst>
          <a:outerShdw blurRad="76200" dist="50800" dir="5400000" algn="ctr" rotWithShape="0">
            <a:schemeClr val="tx1">
              <a:lumMod val="75000"/>
              <a:lumOff val="25000"/>
              <a:alpha val="54000"/>
            </a:schemeClr>
          </a:outerShdw>
        </a:effectLst>
      </dgm:spPr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en-US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Garment</a:t>
          </a:r>
          <a:endParaRPr lang="en-US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6C31A64A-3EC2-443B-92D9-65C0F91ABDCE}" type="parTrans" cxnId="{72FE7043-F073-416D-87FF-84231214DEC9}">
      <dgm:prSet/>
      <dgm:spPr/>
      <dgm:t>
        <a:bodyPr/>
        <a:lstStyle/>
        <a:p>
          <a:endParaRPr lang="en-US"/>
        </a:p>
      </dgm:t>
    </dgm:pt>
    <dgm:pt modelId="{46FCCB7E-BBFE-4734-B227-40F92AD4F9CE}" type="sibTrans" cxnId="{72FE7043-F073-416D-87FF-84231214DEC9}">
      <dgm:prSet/>
      <dgm:spPr/>
      <dgm:t>
        <a:bodyPr/>
        <a:lstStyle/>
        <a:p>
          <a:endParaRPr lang="en-US"/>
        </a:p>
      </dgm:t>
    </dgm:pt>
    <dgm:pt modelId="{AAA8EE39-B518-42C4-B357-102C3DB05A0B}">
      <dgm:prSet phldrT="[Text]" custT="1"/>
      <dgm:spPr>
        <a:gradFill flip="none" rotWithShape="1">
          <a:gsLst>
            <a:gs pos="51000">
              <a:srgbClr val="FBEAC7">
                <a:alpha val="73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50000" t="50000" r="50000" b="50000"/>
          </a:path>
          <a:tileRect/>
        </a:gradFill>
        <a:effectLst>
          <a:outerShdw blurRad="76200" dist="50800" dir="5400000" algn="ctr" rotWithShape="0">
            <a:schemeClr val="tx1">
              <a:lumMod val="75000"/>
              <a:lumOff val="25000"/>
              <a:alpha val="54000"/>
            </a:schemeClr>
          </a:outerShdw>
        </a:effectLst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Erosion</a:t>
          </a:r>
          <a:endParaRPr lang="en-US" sz="36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C4B4269F-0A4D-44E3-9253-82CC2EA54672}" type="parTrans" cxnId="{C2A21A82-A1D9-449B-9384-AF45FC578246}">
      <dgm:prSet/>
      <dgm:spPr/>
      <dgm:t>
        <a:bodyPr/>
        <a:lstStyle/>
        <a:p>
          <a:endParaRPr lang="en-US"/>
        </a:p>
      </dgm:t>
    </dgm:pt>
    <dgm:pt modelId="{3FAD1D81-D939-43C7-8D0A-BB437AEA9720}" type="sibTrans" cxnId="{C2A21A82-A1D9-449B-9384-AF45FC578246}">
      <dgm:prSet/>
      <dgm:spPr/>
      <dgm:t>
        <a:bodyPr/>
        <a:lstStyle/>
        <a:p>
          <a:endParaRPr lang="en-US"/>
        </a:p>
      </dgm:t>
    </dgm:pt>
    <dgm:pt modelId="{6EC38E05-9C47-4B9D-BFF3-35A6078DC9C1}">
      <dgm:prSet phldrT="[Text]"/>
      <dgm:spPr>
        <a:gradFill flip="none" rotWithShape="1">
          <a:gsLst>
            <a:gs pos="35000">
              <a:schemeClr val="accent4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effectLst>
          <a:outerShdw blurRad="76200" dist="50800" dir="5400000" algn="ctr" rotWithShape="0">
            <a:schemeClr val="tx1">
              <a:lumMod val="75000"/>
              <a:lumOff val="25000"/>
              <a:alpha val="54000"/>
            </a:schemeClr>
          </a:outerShdw>
        </a:effectLst>
      </dgm:spPr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en-US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Accident</a:t>
          </a:r>
          <a:endParaRPr lang="en-US" b="1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60815DC0-E796-45A4-8630-C64B14195CED}" type="parTrans" cxnId="{12884013-6F5F-4831-8763-B4FCB2625515}">
      <dgm:prSet/>
      <dgm:spPr/>
      <dgm:t>
        <a:bodyPr/>
        <a:lstStyle/>
        <a:p>
          <a:endParaRPr lang="en-US"/>
        </a:p>
      </dgm:t>
    </dgm:pt>
    <dgm:pt modelId="{42F1BFC2-3685-4EF0-948D-3186713FA2A8}" type="sibTrans" cxnId="{12884013-6F5F-4831-8763-B4FCB2625515}">
      <dgm:prSet/>
      <dgm:spPr/>
      <dgm:t>
        <a:bodyPr/>
        <a:lstStyle/>
        <a:p>
          <a:endParaRPr lang="en-US"/>
        </a:p>
      </dgm:t>
    </dgm:pt>
    <dgm:pt modelId="{F5F41BCF-2A64-46D8-B6DA-8B3181CC7529}">
      <dgm:prSet phldrT="[Text]" custT="1"/>
      <dgm:spPr>
        <a:gradFill flip="none" rotWithShape="1">
          <a:gsLst>
            <a:gs pos="27000">
              <a:srgbClr val="8488C4">
                <a:alpha val="87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50000" t="50000" r="50000" b="50000"/>
          </a:path>
          <a:tileRect/>
        </a:gradFill>
        <a:effectLst>
          <a:outerShdw blurRad="76200" dist="50800" dir="5400000" algn="ctr" rotWithShape="0">
            <a:schemeClr val="tx1">
              <a:lumMod val="75000"/>
              <a:lumOff val="25000"/>
              <a:alpha val="54000"/>
            </a:schemeClr>
          </a:outerShdw>
        </a:effectLst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en-US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Rickshaw</a:t>
          </a:r>
          <a:endParaRPr lang="en-US" sz="32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FF2402DD-16BC-45FA-92BB-D3A8E15172F4}" type="parTrans" cxnId="{D66280B9-C89E-4593-880C-8493C33B4DA7}">
      <dgm:prSet/>
      <dgm:spPr/>
      <dgm:t>
        <a:bodyPr/>
        <a:lstStyle/>
        <a:p>
          <a:endParaRPr lang="en-US"/>
        </a:p>
      </dgm:t>
    </dgm:pt>
    <dgm:pt modelId="{D2D71F4C-A1B2-4432-9A8B-89B3C45AA4BB}" type="sibTrans" cxnId="{D66280B9-C89E-4593-880C-8493C33B4DA7}">
      <dgm:prSet/>
      <dgm:spPr/>
      <dgm:t>
        <a:bodyPr/>
        <a:lstStyle/>
        <a:p>
          <a:endParaRPr lang="en-US"/>
        </a:p>
      </dgm:t>
    </dgm:pt>
    <dgm:pt modelId="{2A83E0E0-BBEE-4A2A-93F3-3D91CBF1C661}" type="pres">
      <dgm:prSet presAssocID="{54D31218-447C-404C-BE32-9613FD1F1D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A91692-2239-4D62-9E20-23A71AD39E45}" type="pres">
      <dgm:prSet presAssocID="{A80CC2AE-A9C5-430F-9E28-8D61B0D3ABA0}" presName="centerShape" presStyleLbl="node0" presStyleIdx="0" presStyleCnt="1"/>
      <dgm:spPr/>
      <dgm:t>
        <a:bodyPr/>
        <a:lstStyle/>
        <a:p>
          <a:endParaRPr lang="en-US"/>
        </a:p>
      </dgm:t>
    </dgm:pt>
    <dgm:pt modelId="{F0F1FB35-0BF1-4F8A-BD63-8CA9850E075F}" type="pres">
      <dgm:prSet presAssocID="{6C31A64A-3EC2-443B-92D9-65C0F91ABDCE}" presName="Name9" presStyleLbl="parChTrans1D2" presStyleIdx="0" presStyleCnt="4"/>
      <dgm:spPr/>
      <dgm:t>
        <a:bodyPr/>
        <a:lstStyle/>
        <a:p>
          <a:endParaRPr lang="en-US"/>
        </a:p>
      </dgm:t>
    </dgm:pt>
    <dgm:pt modelId="{BA32B9C0-BD22-4775-B4AC-B6692B07F43C}" type="pres">
      <dgm:prSet presAssocID="{6C31A64A-3EC2-443B-92D9-65C0F91ABDC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E6AC6F5-B210-4ACC-B3D3-4E29BB7AB3AE}" type="pres">
      <dgm:prSet presAssocID="{587ED9B9-725A-4CDB-93C6-C4F8E8AA2307}" presName="node" presStyleLbl="node1" presStyleIdx="0" presStyleCnt="4" custScaleX="149395" custScaleY="149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688B3-D19E-4240-A186-C65E8C4A5D80}" type="pres">
      <dgm:prSet presAssocID="{C4B4269F-0A4D-44E3-9253-82CC2EA54672}" presName="Name9" presStyleLbl="parChTrans1D2" presStyleIdx="1" presStyleCnt="4"/>
      <dgm:spPr/>
      <dgm:t>
        <a:bodyPr/>
        <a:lstStyle/>
        <a:p>
          <a:endParaRPr lang="en-US"/>
        </a:p>
      </dgm:t>
    </dgm:pt>
    <dgm:pt modelId="{B3CB8365-7F2D-4564-863B-92738722A814}" type="pres">
      <dgm:prSet presAssocID="{C4B4269F-0A4D-44E3-9253-82CC2EA54672}" presName="connTx" presStyleLbl="parChTrans1D2" presStyleIdx="1" presStyleCnt="4"/>
      <dgm:spPr/>
      <dgm:t>
        <a:bodyPr/>
        <a:lstStyle/>
        <a:p>
          <a:endParaRPr lang="en-US"/>
        </a:p>
      </dgm:t>
    </dgm:pt>
    <dgm:pt modelId="{4DBF3F94-3E44-4861-B353-A460C48FEA1B}" type="pres">
      <dgm:prSet presAssocID="{AAA8EE39-B518-42C4-B357-102C3DB05A0B}" presName="node" presStyleLbl="node1" presStyleIdx="1" presStyleCnt="4" custScaleX="158062" custScaleY="158062" custRadScaleRad="106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3CFC4-8860-42EB-B1FD-A03F8C1344B9}" type="pres">
      <dgm:prSet presAssocID="{60815DC0-E796-45A4-8630-C64B14195CED}" presName="Name9" presStyleLbl="parChTrans1D2" presStyleIdx="2" presStyleCnt="4"/>
      <dgm:spPr/>
      <dgm:t>
        <a:bodyPr/>
        <a:lstStyle/>
        <a:p>
          <a:endParaRPr lang="en-US"/>
        </a:p>
      </dgm:t>
    </dgm:pt>
    <dgm:pt modelId="{A55F6154-0ABD-41C0-B01F-64A58703BE9A}" type="pres">
      <dgm:prSet presAssocID="{60815DC0-E796-45A4-8630-C64B14195CE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7A9C62F-5786-46E5-AA85-1BA38AB07775}" type="pres">
      <dgm:prSet presAssocID="{6EC38E05-9C47-4B9D-BFF3-35A6078DC9C1}" presName="node" presStyleLbl="node1" presStyleIdx="2" presStyleCnt="4" custScaleX="156875" custScaleY="156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8E75-BB88-4ACD-9A5A-DCBDE9842CFA}" type="pres">
      <dgm:prSet presAssocID="{FF2402DD-16BC-45FA-92BB-D3A8E15172F4}" presName="Name9" presStyleLbl="parChTrans1D2" presStyleIdx="3" presStyleCnt="4"/>
      <dgm:spPr/>
      <dgm:t>
        <a:bodyPr/>
        <a:lstStyle/>
        <a:p>
          <a:endParaRPr lang="en-US"/>
        </a:p>
      </dgm:t>
    </dgm:pt>
    <dgm:pt modelId="{BF77BACA-B8BE-4E65-964D-71A80E8845D2}" type="pres">
      <dgm:prSet presAssocID="{FF2402DD-16BC-45FA-92BB-D3A8E15172F4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44790E3-FE30-43F0-B945-2CD92268BA32}" type="pres">
      <dgm:prSet presAssocID="{F5F41BCF-2A64-46D8-B6DA-8B3181CC7529}" presName="node" presStyleLbl="node1" presStyleIdx="3" presStyleCnt="4" custScaleX="153063" custScaleY="153063" custRadScaleRad="103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89A982-74EF-47EF-BF70-7F8106FEDE69}" type="presOf" srcId="{6C31A64A-3EC2-443B-92D9-65C0F91ABDCE}" destId="{F0F1FB35-0BF1-4F8A-BD63-8CA9850E075F}" srcOrd="0" destOrd="0" presId="urn:microsoft.com/office/officeart/2005/8/layout/radial1"/>
    <dgm:cxn modelId="{80EEFAED-65F3-420A-BF19-A3BDDA231364}" type="presOf" srcId="{FF2402DD-16BC-45FA-92BB-D3A8E15172F4}" destId="{6B498E75-BB88-4ACD-9A5A-DCBDE9842CFA}" srcOrd="0" destOrd="0" presId="urn:microsoft.com/office/officeart/2005/8/layout/radial1"/>
    <dgm:cxn modelId="{26CA2FFF-F435-4F3C-802D-48837C43C6EE}" type="presOf" srcId="{54D31218-447C-404C-BE32-9613FD1F1D19}" destId="{2A83E0E0-BBEE-4A2A-93F3-3D91CBF1C661}" srcOrd="0" destOrd="0" presId="urn:microsoft.com/office/officeart/2005/8/layout/radial1"/>
    <dgm:cxn modelId="{8292C5DC-6886-43C4-A81A-0B899E54C392}" type="presOf" srcId="{60815DC0-E796-45A4-8630-C64B14195CED}" destId="{B843CFC4-8860-42EB-B1FD-A03F8C1344B9}" srcOrd="0" destOrd="0" presId="urn:microsoft.com/office/officeart/2005/8/layout/radial1"/>
    <dgm:cxn modelId="{D66280B9-C89E-4593-880C-8493C33B4DA7}" srcId="{A80CC2AE-A9C5-430F-9E28-8D61B0D3ABA0}" destId="{F5F41BCF-2A64-46D8-B6DA-8B3181CC7529}" srcOrd="3" destOrd="0" parTransId="{FF2402DD-16BC-45FA-92BB-D3A8E15172F4}" sibTransId="{D2D71F4C-A1B2-4432-9A8B-89B3C45AA4BB}"/>
    <dgm:cxn modelId="{F08EB08A-FF12-459E-8D71-69A726127EF9}" type="presOf" srcId="{6C31A64A-3EC2-443B-92D9-65C0F91ABDCE}" destId="{BA32B9C0-BD22-4775-B4AC-B6692B07F43C}" srcOrd="1" destOrd="0" presId="urn:microsoft.com/office/officeart/2005/8/layout/radial1"/>
    <dgm:cxn modelId="{C2A21A82-A1D9-449B-9384-AF45FC578246}" srcId="{A80CC2AE-A9C5-430F-9E28-8D61B0D3ABA0}" destId="{AAA8EE39-B518-42C4-B357-102C3DB05A0B}" srcOrd="1" destOrd="0" parTransId="{C4B4269F-0A4D-44E3-9253-82CC2EA54672}" sibTransId="{3FAD1D81-D939-43C7-8D0A-BB437AEA9720}"/>
    <dgm:cxn modelId="{979AFD57-CE18-40F2-AA7B-F49BAC862B31}" srcId="{54D31218-447C-404C-BE32-9613FD1F1D19}" destId="{A80CC2AE-A9C5-430F-9E28-8D61B0D3ABA0}" srcOrd="0" destOrd="0" parTransId="{1A815566-AD11-4F11-B1C3-6B5282A3267D}" sibTransId="{199F2334-AB92-4E63-8F40-43C7F79CD051}"/>
    <dgm:cxn modelId="{3D74D7B1-C5D3-449A-A262-07E3D9CADD47}" type="presOf" srcId="{6EC38E05-9C47-4B9D-BFF3-35A6078DC9C1}" destId="{F7A9C62F-5786-46E5-AA85-1BA38AB07775}" srcOrd="0" destOrd="0" presId="urn:microsoft.com/office/officeart/2005/8/layout/radial1"/>
    <dgm:cxn modelId="{F4A90AC5-AAC0-47B1-81CD-93690E9356F7}" type="presOf" srcId="{60815DC0-E796-45A4-8630-C64B14195CED}" destId="{A55F6154-0ABD-41C0-B01F-64A58703BE9A}" srcOrd="1" destOrd="0" presId="urn:microsoft.com/office/officeart/2005/8/layout/radial1"/>
    <dgm:cxn modelId="{12884013-6F5F-4831-8763-B4FCB2625515}" srcId="{A80CC2AE-A9C5-430F-9E28-8D61B0D3ABA0}" destId="{6EC38E05-9C47-4B9D-BFF3-35A6078DC9C1}" srcOrd="2" destOrd="0" parTransId="{60815DC0-E796-45A4-8630-C64B14195CED}" sibTransId="{42F1BFC2-3685-4EF0-948D-3186713FA2A8}"/>
    <dgm:cxn modelId="{D0309370-F2C3-4047-98ED-39ABFB32E9E9}" type="presOf" srcId="{587ED9B9-725A-4CDB-93C6-C4F8E8AA2307}" destId="{5E6AC6F5-B210-4ACC-B3D3-4E29BB7AB3AE}" srcOrd="0" destOrd="0" presId="urn:microsoft.com/office/officeart/2005/8/layout/radial1"/>
    <dgm:cxn modelId="{EE001DF3-7579-43D8-BC97-CE3B8A73E110}" type="presOf" srcId="{A80CC2AE-A9C5-430F-9E28-8D61B0D3ABA0}" destId="{20A91692-2239-4D62-9E20-23A71AD39E45}" srcOrd="0" destOrd="0" presId="urn:microsoft.com/office/officeart/2005/8/layout/radial1"/>
    <dgm:cxn modelId="{B2C0E5B1-57FF-4080-8026-A96F1FDE2E97}" type="presOf" srcId="{FF2402DD-16BC-45FA-92BB-D3A8E15172F4}" destId="{BF77BACA-B8BE-4E65-964D-71A80E8845D2}" srcOrd="1" destOrd="0" presId="urn:microsoft.com/office/officeart/2005/8/layout/radial1"/>
    <dgm:cxn modelId="{DF60D59C-A7A5-46CC-8CBB-69B5B9F0FA57}" type="presOf" srcId="{C4B4269F-0A4D-44E3-9253-82CC2EA54672}" destId="{D19688B3-D19E-4240-A186-C65E8C4A5D80}" srcOrd="0" destOrd="0" presId="urn:microsoft.com/office/officeart/2005/8/layout/radial1"/>
    <dgm:cxn modelId="{0AC6FEAA-90F6-4C0C-A35B-9ACEC0BCB16E}" type="presOf" srcId="{C4B4269F-0A4D-44E3-9253-82CC2EA54672}" destId="{B3CB8365-7F2D-4564-863B-92738722A814}" srcOrd="1" destOrd="0" presId="urn:microsoft.com/office/officeart/2005/8/layout/radial1"/>
    <dgm:cxn modelId="{72FE7043-F073-416D-87FF-84231214DEC9}" srcId="{A80CC2AE-A9C5-430F-9E28-8D61B0D3ABA0}" destId="{587ED9B9-725A-4CDB-93C6-C4F8E8AA2307}" srcOrd="0" destOrd="0" parTransId="{6C31A64A-3EC2-443B-92D9-65C0F91ABDCE}" sibTransId="{46FCCB7E-BBFE-4734-B227-40F92AD4F9CE}"/>
    <dgm:cxn modelId="{F5A1172C-5531-45D6-AD63-B56DC0840C5A}" type="presOf" srcId="{AAA8EE39-B518-42C4-B357-102C3DB05A0B}" destId="{4DBF3F94-3E44-4861-B353-A460C48FEA1B}" srcOrd="0" destOrd="0" presId="urn:microsoft.com/office/officeart/2005/8/layout/radial1"/>
    <dgm:cxn modelId="{C0D3ED6B-BCDA-4751-9290-E2524B7DC7EC}" type="presOf" srcId="{F5F41BCF-2A64-46D8-B6DA-8B3181CC7529}" destId="{A44790E3-FE30-43F0-B945-2CD92268BA32}" srcOrd="0" destOrd="0" presId="urn:microsoft.com/office/officeart/2005/8/layout/radial1"/>
    <dgm:cxn modelId="{4EC38C92-4338-4799-81AE-6858E042D8C1}" type="presParOf" srcId="{2A83E0E0-BBEE-4A2A-93F3-3D91CBF1C661}" destId="{20A91692-2239-4D62-9E20-23A71AD39E45}" srcOrd="0" destOrd="0" presId="urn:microsoft.com/office/officeart/2005/8/layout/radial1"/>
    <dgm:cxn modelId="{D8E1993A-B2DF-4600-8E22-4AB6B3F108C4}" type="presParOf" srcId="{2A83E0E0-BBEE-4A2A-93F3-3D91CBF1C661}" destId="{F0F1FB35-0BF1-4F8A-BD63-8CA9850E075F}" srcOrd="1" destOrd="0" presId="urn:microsoft.com/office/officeart/2005/8/layout/radial1"/>
    <dgm:cxn modelId="{B5F2F644-749C-4AF3-83D2-B1B7695D5088}" type="presParOf" srcId="{F0F1FB35-0BF1-4F8A-BD63-8CA9850E075F}" destId="{BA32B9C0-BD22-4775-B4AC-B6692B07F43C}" srcOrd="0" destOrd="0" presId="urn:microsoft.com/office/officeart/2005/8/layout/radial1"/>
    <dgm:cxn modelId="{85FB7696-DF18-45A3-AB80-C70397E379DC}" type="presParOf" srcId="{2A83E0E0-BBEE-4A2A-93F3-3D91CBF1C661}" destId="{5E6AC6F5-B210-4ACC-B3D3-4E29BB7AB3AE}" srcOrd="2" destOrd="0" presId="urn:microsoft.com/office/officeart/2005/8/layout/radial1"/>
    <dgm:cxn modelId="{9AF9D0BA-D8CA-427B-9DB4-BC5665F08783}" type="presParOf" srcId="{2A83E0E0-BBEE-4A2A-93F3-3D91CBF1C661}" destId="{D19688B3-D19E-4240-A186-C65E8C4A5D80}" srcOrd="3" destOrd="0" presId="urn:microsoft.com/office/officeart/2005/8/layout/radial1"/>
    <dgm:cxn modelId="{A2AC019F-357C-4A04-B748-907CA6AB89A2}" type="presParOf" srcId="{D19688B3-D19E-4240-A186-C65E8C4A5D80}" destId="{B3CB8365-7F2D-4564-863B-92738722A814}" srcOrd="0" destOrd="0" presId="urn:microsoft.com/office/officeart/2005/8/layout/radial1"/>
    <dgm:cxn modelId="{670CC4CD-5A99-47A6-BCB2-873D9CDCBB68}" type="presParOf" srcId="{2A83E0E0-BBEE-4A2A-93F3-3D91CBF1C661}" destId="{4DBF3F94-3E44-4861-B353-A460C48FEA1B}" srcOrd="4" destOrd="0" presId="urn:microsoft.com/office/officeart/2005/8/layout/radial1"/>
    <dgm:cxn modelId="{D6A6EBFA-596E-4763-9412-365FE01EC8F6}" type="presParOf" srcId="{2A83E0E0-BBEE-4A2A-93F3-3D91CBF1C661}" destId="{B843CFC4-8860-42EB-B1FD-A03F8C1344B9}" srcOrd="5" destOrd="0" presId="urn:microsoft.com/office/officeart/2005/8/layout/radial1"/>
    <dgm:cxn modelId="{775367DC-0EB0-4A11-8E72-F292FC96B81B}" type="presParOf" srcId="{B843CFC4-8860-42EB-B1FD-A03F8C1344B9}" destId="{A55F6154-0ABD-41C0-B01F-64A58703BE9A}" srcOrd="0" destOrd="0" presId="urn:microsoft.com/office/officeart/2005/8/layout/radial1"/>
    <dgm:cxn modelId="{628267B0-194F-4E3F-BB3F-52FB4DB9E9CC}" type="presParOf" srcId="{2A83E0E0-BBEE-4A2A-93F3-3D91CBF1C661}" destId="{F7A9C62F-5786-46E5-AA85-1BA38AB07775}" srcOrd="6" destOrd="0" presId="urn:microsoft.com/office/officeart/2005/8/layout/radial1"/>
    <dgm:cxn modelId="{34D9EDCC-91C5-49C2-97AD-02B2FAE09666}" type="presParOf" srcId="{2A83E0E0-BBEE-4A2A-93F3-3D91CBF1C661}" destId="{6B498E75-BB88-4ACD-9A5A-DCBDE9842CFA}" srcOrd="7" destOrd="0" presId="urn:microsoft.com/office/officeart/2005/8/layout/radial1"/>
    <dgm:cxn modelId="{058A91C1-5FA4-4E7B-BDF1-62F82FD758C0}" type="presParOf" srcId="{6B498E75-BB88-4ACD-9A5A-DCBDE9842CFA}" destId="{BF77BACA-B8BE-4E65-964D-71A80E8845D2}" srcOrd="0" destOrd="0" presId="urn:microsoft.com/office/officeart/2005/8/layout/radial1"/>
    <dgm:cxn modelId="{327CDC0E-A909-4A21-8C4A-709D30DBB9AB}" type="presParOf" srcId="{2A83E0E0-BBEE-4A2A-93F3-3D91CBF1C661}" destId="{A44790E3-FE30-43F0-B945-2CD92268BA3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A91692-2239-4D62-9E20-23A71AD39E45}">
      <dsp:nvSpPr>
        <dsp:cNvPr id="0" name=""/>
        <dsp:cNvSpPr/>
      </dsp:nvSpPr>
      <dsp:spPr>
        <a:xfrm>
          <a:off x="3532958" y="2151089"/>
          <a:ext cx="1655698" cy="1655698"/>
        </a:xfrm>
        <a:prstGeom prst="ellipse">
          <a:avLst/>
        </a:prstGeom>
        <a:gradFill flip="none" rotWithShape="1">
          <a:gsLst>
            <a:gs pos="56000">
              <a:schemeClr val="accent1">
                <a:lumMod val="40000"/>
                <a:lumOff val="60000"/>
              </a:scheme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cap="none" spc="0" dirty="0" smtClean="0">
              <a:ln/>
              <a:solidFill>
                <a:schemeClr val="accent3"/>
              </a:solidFill>
              <a:effectLst/>
            </a:rPr>
            <a:t>New Words</a:t>
          </a:r>
          <a:endParaRPr lang="en-US" sz="3300" b="1" kern="1200" cap="none" spc="0" dirty="0">
            <a:ln/>
            <a:solidFill>
              <a:schemeClr val="accent3"/>
            </a:solidFill>
            <a:effectLst/>
          </a:endParaRPr>
        </a:p>
      </dsp:txBody>
      <dsp:txXfrm>
        <a:off x="3532958" y="2151089"/>
        <a:ext cx="1655698" cy="1655698"/>
      </dsp:txXfrm>
    </dsp:sp>
    <dsp:sp modelId="{F0F1FB35-0BF1-4F8A-BD63-8CA9850E075F}">
      <dsp:nvSpPr>
        <dsp:cNvPr id="0" name=""/>
        <dsp:cNvSpPr/>
      </dsp:nvSpPr>
      <dsp:spPr>
        <a:xfrm rot="16200000">
          <a:off x="4314800" y="2088076"/>
          <a:ext cx="92015" cy="34009"/>
        </a:xfrm>
        <a:custGeom>
          <a:avLst/>
          <a:gdLst/>
          <a:ahLst/>
          <a:cxnLst/>
          <a:rect l="0" t="0" r="0" b="0"/>
          <a:pathLst>
            <a:path>
              <a:moveTo>
                <a:pt x="0" y="17004"/>
              </a:moveTo>
              <a:lnTo>
                <a:pt x="92015" y="17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4358507" y="2102781"/>
        <a:ext cx="4600" cy="4600"/>
      </dsp:txXfrm>
    </dsp:sp>
    <dsp:sp modelId="{5E6AC6F5-B210-4ACC-B3D3-4E29BB7AB3AE}">
      <dsp:nvSpPr>
        <dsp:cNvPr id="0" name=""/>
        <dsp:cNvSpPr/>
      </dsp:nvSpPr>
      <dsp:spPr>
        <a:xfrm>
          <a:off x="3124042" y="-414456"/>
          <a:ext cx="2473530" cy="2473530"/>
        </a:xfrm>
        <a:prstGeom prst="ellipse">
          <a:avLst/>
        </a:prstGeom>
        <a:gradFill flip="none" rotWithShape="1">
          <a:gsLst>
            <a:gs pos="48000">
              <a:srgbClr val="E6DCAC">
                <a:alpha val="51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algn="ctr" rotWithShape="0">
            <a:schemeClr val="tx1">
              <a:lumMod val="75000"/>
              <a:lumOff val="25000"/>
              <a:alpha val="54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Garment</a:t>
          </a:r>
          <a:endParaRPr lang="en-US" sz="28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3124042" y="-414456"/>
        <a:ext cx="2473530" cy="2473530"/>
      </dsp:txXfrm>
    </dsp:sp>
    <dsp:sp modelId="{D19688B3-D19E-4240-A186-C65E8C4A5D80}">
      <dsp:nvSpPr>
        <dsp:cNvPr id="0" name=""/>
        <dsp:cNvSpPr/>
      </dsp:nvSpPr>
      <dsp:spPr>
        <a:xfrm>
          <a:off x="5188657" y="2961933"/>
          <a:ext cx="169353" cy="34009"/>
        </a:xfrm>
        <a:custGeom>
          <a:avLst/>
          <a:gdLst/>
          <a:ahLst/>
          <a:cxnLst/>
          <a:rect l="0" t="0" r="0" b="0"/>
          <a:pathLst>
            <a:path>
              <a:moveTo>
                <a:pt x="0" y="17004"/>
              </a:moveTo>
              <a:lnTo>
                <a:pt x="169353" y="17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69099" y="2974704"/>
        <a:ext cx="8467" cy="8467"/>
      </dsp:txXfrm>
    </dsp:sp>
    <dsp:sp modelId="{4DBF3F94-3E44-4861-B353-A460C48FEA1B}">
      <dsp:nvSpPr>
        <dsp:cNvPr id="0" name=""/>
        <dsp:cNvSpPr/>
      </dsp:nvSpPr>
      <dsp:spPr>
        <a:xfrm>
          <a:off x="5358010" y="1670423"/>
          <a:ext cx="2617029" cy="2617029"/>
        </a:xfrm>
        <a:prstGeom prst="ellipse">
          <a:avLst/>
        </a:prstGeom>
        <a:gradFill flip="none" rotWithShape="1">
          <a:gsLst>
            <a:gs pos="51000">
              <a:srgbClr val="FBEAC7">
                <a:alpha val="73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algn="ctr" rotWithShape="0">
            <a:schemeClr val="tx1">
              <a:lumMod val="75000"/>
              <a:lumOff val="25000"/>
              <a:alpha val="54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Erosion</a:t>
          </a:r>
          <a:endParaRPr lang="en-US" sz="3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5358010" y="1670423"/>
        <a:ext cx="2617029" cy="2617029"/>
      </dsp:txXfrm>
    </dsp:sp>
    <dsp:sp modelId="{B843CFC4-8860-42EB-B1FD-A03F8C1344B9}">
      <dsp:nvSpPr>
        <dsp:cNvPr id="0" name=""/>
        <dsp:cNvSpPr/>
      </dsp:nvSpPr>
      <dsp:spPr>
        <a:xfrm rot="5400000">
          <a:off x="4345761" y="3804828"/>
          <a:ext cx="30092" cy="34009"/>
        </a:xfrm>
        <a:custGeom>
          <a:avLst/>
          <a:gdLst/>
          <a:ahLst/>
          <a:cxnLst/>
          <a:rect l="0" t="0" r="0" b="0"/>
          <a:pathLst>
            <a:path>
              <a:moveTo>
                <a:pt x="0" y="17004"/>
              </a:moveTo>
              <a:lnTo>
                <a:pt x="30092" y="17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400000">
        <a:off x="4360055" y="3821081"/>
        <a:ext cx="1504" cy="1504"/>
      </dsp:txXfrm>
    </dsp:sp>
    <dsp:sp modelId="{F7A9C62F-5786-46E5-AA85-1BA38AB07775}">
      <dsp:nvSpPr>
        <dsp:cNvPr id="0" name=""/>
        <dsp:cNvSpPr/>
      </dsp:nvSpPr>
      <dsp:spPr>
        <a:xfrm>
          <a:off x="3062119" y="3836879"/>
          <a:ext cx="2597376" cy="2597376"/>
        </a:xfrm>
        <a:prstGeom prst="ellipse">
          <a:avLst/>
        </a:prstGeom>
        <a:gradFill flip="none" rotWithShape="1">
          <a:gsLst>
            <a:gs pos="35000">
              <a:schemeClr val="accent4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algn="ctr" rotWithShape="0">
            <a:schemeClr val="tx1">
              <a:lumMod val="75000"/>
              <a:lumOff val="25000"/>
              <a:alpha val="54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Accident</a:t>
          </a:r>
          <a:endParaRPr lang="en-US" sz="2800" b="1" kern="1200" cap="all" spc="0" dirty="0">
            <a:ln/>
            <a:solidFill>
              <a:schemeClr val="accent1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>
        <a:off x="3062119" y="3836879"/>
        <a:ext cx="2597376" cy="2597376"/>
      </dsp:txXfrm>
    </dsp:sp>
    <dsp:sp modelId="{6B498E75-BB88-4ACD-9A5A-DCBDE9842CFA}">
      <dsp:nvSpPr>
        <dsp:cNvPr id="0" name=""/>
        <dsp:cNvSpPr/>
      </dsp:nvSpPr>
      <dsp:spPr>
        <a:xfrm rot="10800000">
          <a:off x="3397897" y="2961933"/>
          <a:ext cx="135061" cy="34009"/>
        </a:xfrm>
        <a:custGeom>
          <a:avLst/>
          <a:gdLst/>
          <a:ahLst/>
          <a:cxnLst/>
          <a:rect l="0" t="0" r="0" b="0"/>
          <a:pathLst>
            <a:path>
              <a:moveTo>
                <a:pt x="0" y="17004"/>
              </a:moveTo>
              <a:lnTo>
                <a:pt x="135061" y="17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62051" y="2975561"/>
        <a:ext cx="6753" cy="6753"/>
      </dsp:txXfrm>
    </dsp:sp>
    <dsp:sp modelId="{A44790E3-FE30-43F0-B945-2CD92268BA32}">
      <dsp:nvSpPr>
        <dsp:cNvPr id="0" name=""/>
        <dsp:cNvSpPr/>
      </dsp:nvSpPr>
      <dsp:spPr>
        <a:xfrm>
          <a:off x="863635" y="1711807"/>
          <a:ext cx="2534261" cy="2534261"/>
        </a:xfrm>
        <a:prstGeom prst="ellipse">
          <a:avLst/>
        </a:prstGeom>
        <a:gradFill flip="none" rotWithShape="1">
          <a:gsLst>
            <a:gs pos="27000">
              <a:srgbClr val="8488C4">
                <a:alpha val="87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algn="ctr" rotWithShape="0">
            <a:schemeClr val="tx1">
              <a:lumMod val="75000"/>
              <a:lumOff val="25000"/>
              <a:alpha val="54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Rickshaw</a:t>
          </a:r>
          <a:endParaRPr lang="en-US" sz="32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863635" y="1711807"/>
        <a:ext cx="2534261" cy="2534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ld_frame_square_1.png"/>
          <p:cNvPicPr>
            <a:picLocks noChangeAspect="1"/>
          </p:cNvPicPr>
          <p:nvPr/>
        </p:nvPicPr>
        <p:blipFill>
          <a:blip r:embed="rId2" cstate="print">
            <a:lum bright="26000" contrast="-60000"/>
          </a:blip>
          <a:stretch>
            <a:fillRect/>
          </a:stretch>
        </p:blipFill>
        <p:spPr>
          <a:xfrm>
            <a:off x="0" y="0"/>
            <a:ext cx="9144000" cy="6696645"/>
          </a:xfrm>
          <a:prstGeom prst="rect">
            <a:avLst/>
          </a:prstGeom>
        </p:spPr>
      </p:pic>
      <p:pic>
        <p:nvPicPr>
          <p:cNvPr id="4" name="Picture 3" descr="rose-animated-gif-18.gifm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066800"/>
            <a:ext cx="6096000" cy="4572000"/>
          </a:xfrm>
          <a:prstGeom prst="rect">
            <a:avLst/>
          </a:prstGeom>
        </p:spPr>
      </p:pic>
      <p:pic>
        <p:nvPicPr>
          <p:cNvPr id="5" name="Picture 4" descr="15065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295400"/>
            <a:ext cx="6172200" cy="1314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+frame.png"/>
          <p:cNvPicPr>
            <a:picLocks noChangeAspect="1"/>
          </p:cNvPicPr>
          <p:nvPr/>
        </p:nvPicPr>
        <p:blipFill>
          <a:blip r:embed="rId2" cstate="print">
            <a:lum contrast="-65000"/>
          </a:blip>
          <a:stretch>
            <a:fillRect/>
          </a:stretch>
        </p:blipFill>
        <p:spPr>
          <a:xfrm>
            <a:off x="-152400" y="152400"/>
            <a:ext cx="9296400" cy="6562534"/>
          </a:xfrm>
          <a:prstGeom prst="rect">
            <a:avLst/>
          </a:prstGeom>
        </p:spPr>
      </p:pic>
      <p:pic>
        <p:nvPicPr>
          <p:cNvPr id="2" name="Picture 1" descr="daulatpurmanikgon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219200"/>
            <a:ext cx="5943600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4953000"/>
            <a:ext cx="58674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There was river erosion in her village.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dex.png"/>
          <p:cNvPicPr>
            <a:picLocks noChangeAspect="1"/>
          </p:cNvPicPr>
          <p:nvPr/>
        </p:nvPicPr>
        <p:blipFill>
          <a:blip r:embed="rId2" cstate="print">
            <a:lum bright="20000" contrast="-86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2" descr="635853734118243519-LewisCountyCab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066800"/>
            <a:ext cx="6781800" cy="45910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41148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They lost their home.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5334000"/>
            <a:ext cx="8991600" cy="11079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So they came to Dhaka.</a:t>
            </a:r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Picture 2" descr="bad dames photo-14-06-15-2_6988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0"/>
            <a:ext cx="2743200" cy="5334000"/>
          </a:xfrm>
          <a:prstGeom prst="rect">
            <a:avLst/>
          </a:prstGeom>
        </p:spPr>
      </p:pic>
      <p:pic>
        <p:nvPicPr>
          <p:cNvPr id="4" name="Picture 3" descr="464fcb9da81ad93b331cf8ef951ad01a-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76600" y="0"/>
            <a:ext cx="3200400" cy="5334000"/>
          </a:xfrm>
          <a:prstGeom prst="rect">
            <a:avLst/>
          </a:prstGeom>
        </p:spPr>
      </p:pic>
      <p:pic>
        <p:nvPicPr>
          <p:cNvPr id="6" name="Picture 5" descr="611291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276600" cy="5334000"/>
          </a:xfrm>
          <a:prstGeom prst="rect">
            <a:avLst/>
          </a:prstGeom>
        </p:spPr>
      </p:pic>
      <p:pic>
        <p:nvPicPr>
          <p:cNvPr id="7" name="Picture 6" descr="frame0809.png"/>
          <p:cNvPicPr>
            <a:picLocks noChangeAspect="1"/>
          </p:cNvPicPr>
          <p:nvPr/>
        </p:nvPicPr>
        <p:blipFill>
          <a:blip r:embed="rId6" cstate="print">
            <a:lum contrast="-8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.jpggfhgtf.jpg"/>
          <p:cNvPicPr>
            <a:picLocks noChangeAspect="1"/>
          </p:cNvPicPr>
          <p:nvPr/>
        </p:nvPicPr>
        <p:blipFill>
          <a:blip r:embed="rId2" cstate="print">
            <a:lum contrast="-4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2015_09_12_14_54_11_5ZomI9j6l66F2YsoItTzdsQ3Mgt9Qg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1"/>
            <a:ext cx="84582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34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</a:rPr>
              <a:t>Reshma’s father worked  as a </a:t>
            </a:r>
          </a:p>
          <a:p>
            <a:pPr algn="ctr"/>
            <a:r>
              <a:rPr lang="en-US" sz="3200" b="1" dirty="0" smtClean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</a:rPr>
              <a:t>rickshaw driver,</a:t>
            </a:r>
            <a:endParaRPr lang="en-US" sz="1600" b="1" dirty="0"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.pngegrhj.png"/>
          <p:cNvPicPr>
            <a:picLocks noChangeAspect="1"/>
          </p:cNvPicPr>
          <p:nvPr/>
        </p:nvPicPr>
        <p:blipFill>
          <a:blip r:embed="rId2" cstate="print">
            <a:lum contrast="-35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 descr="03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685800"/>
            <a:ext cx="77724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257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</a:rPr>
              <a:t>But he died in an accident.</a:t>
            </a:r>
            <a:endParaRPr lang="en-US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mages.jpgsaf.jpg"/>
          <p:cNvPicPr>
            <a:picLocks noChangeAspect="1"/>
          </p:cNvPicPr>
          <p:nvPr/>
        </p:nvPicPr>
        <p:blipFill>
          <a:blip r:embed="rId2" cstate="print">
            <a:lum bright="1000" contrast="-64000"/>
          </a:blip>
          <a:stretch>
            <a:fillRect/>
          </a:stretch>
        </p:blipFill>
        <p:spPr>
          <a:xfrm>
            <a:off x="0" y="-14797"/>
            <a:ext cx="9144000" cy="6872797"/>
          </a:xfrm>
          <a:prstGeom prst="rect">
            <a:avLst/>
          </a:prstGeom>
        </p:spPr>
      </p:pic>
      <p:pic>
        <p:nvPicPr>
          <p:cNvPr id="11" name="Picture 10" descr="teacher.jpg"/>
          <p:cNvPicPr>
            <a:picLocks noChangeAspect="1"/>
          </p:cNvPicPr>
          <p:nvPr/>
        </p:nvPicPr>
        <p:blipFill>
          <a:blip r:embed="rId3" cstate="print"/>
          <a:srcRect l="10189" b="3846"/>
          <a:stretch>
            <a:fillRect/>
          </a:stretch>
        </p:blipFill>
        <p:spPr>
          <a:xfrm>
            <a:off x="838200" y="838200"/>
            <a:ext cx="3276600" cy="50343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0" y="1981200"/>
            <a:ext cx="388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Teacher ‘s reading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mages.jpgghf.jpg"/>
          <p:cNvPicPr>
            <a:picLocks noChangeAspect="1"/>
          </p:cNvPicPr>
          <p:nvPr/>
        </p:nvPicPr>
        <p:blipFill>
          <a:blip r:embed="rId2" cstate="print">
            <a:lum bright="58000" contrast="-68000"/>
          </a:blip>
          <a:stretch>
            <a:fillRect/>
          </a:stretch>
        </p:blipFill>
        <p:spPr>
          <a:xfrm>
            <a:off x="-462170" y="0"/>
            <a:ext cx="10063370" cy="6858000"/>
          </a:xfrm>
          <a:prstGeom prst="rect">
            <a:avLst/>
          </a:prstGeom>
          <a:solidFill>
            <a:srgbClr val="FF0066"/>
          </a:solidFill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1066800" y="609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Garment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133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Erosion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657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Rickshaw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486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Accident</a:t>
            </a:r>
            <a:endParaRPr lang="en-US" sz="3600" b="1" dirty="0"/>
          </a:p>
        </p:txBody>
      </p:sp>
      <p:pic>
        <p:nvPicPr>
          <p:cNvPr id="6" name="Picture 5" descr="images.jpg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81000"/>
            <a:ext cx="2019300" cy="1295400"/>
          </a:xfrm>
          <a:prstGeom prst="rect">
            <a:avLst/>
          </a:prstGeom>
        </p:spPr>
      </p:pic>
      <p:pic>
        <p:nvPicPr>
          <p:cNvPr id="8" name="Picture 7" descr="faysal1blog_1252493812_3-Sunamgonj-32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2057400"/>
            <a:ext cx="1981200" cy="1295400"/>
          </a:xfrm>
          <a:prstGeom prst="rect">
            <a:avLst/>
          </a:prstGeom>
        </p:spPr>
      </p:pic>
      <p:pic>
        <p:nvPicPr>
          <p:cNvPr id="9" name="Picture 8" descr="untitled-3_437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3581400"/>
            <a:ext cx="1995487" cy="1356170"/>
          </a:xfrm>
          <a:prstGeom prst="rect">
            <a:avLst/>
          </a:prstGeom>
        </p:spPr>
      </p:pic>
      <p:pic>
        <p:nvPicPr>
          <p:cNvPr id="10" name="Picture 9" descr="Accide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5105400"/>
            <a:ext cx="2205038" cy="14785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81600" y="624006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Where dress are marked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3676471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By which we can go one place to another.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2376606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River removes soil.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5276671"/>
            <a:ext cx="4334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Undesirable and unplanned incident.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oseFrame-OverLay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043" y="0"/>
            <a:ext cx="918904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35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Now  we are divided into Four groups ( Red, Blue, </a:t>
            </a:r>
            <a:r>
              <a:rPr lang="en-US" sz="4800" dirty="0" err="1" smtClean="0"/>
              <a:t>Green,Orange</a:t>
            </a:r>
            <a:r>
              <a:rPr lang="en-US" sz="4800" dirty="0" smtClean="0"/>
              <a:t>). 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181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Now read the text</a:t>
            </a:r>
            <a:endParaRPr lang="en-US" sz="8000" dirty="0"/>
          </a:p>
        </p:txBody>
      </p:sp>
      <p:pic>
        <p:nvPicPr>
          <p:cNvPr id="6" name="Picture 5" descr="57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05000"/>
            <a:ext cx="9144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ld-Frame.pngdxfg.png"/>
          <p:cNvPicPr>
            <a:picLocks noChangeAspect="1"/>
          </p:cNvPicPr>
          <p:nvPr/>
        </p:nvPicPr>
        <p:blipFill>
          <a:blip r:embed="rId2" cstate="print">
            <a:lum contrast="-52000"/>
          </a:blip>
          <a:stretch>
            <a:fillRect/>
          </a:stretch>
        </p:blipFill>
        <p:spPr>
          <a:xfrm>
            <a:off x="-228600" y="-304800"/>
            <a:ext cx="9524999" cy="7315200"/>
          </a:xfrm>
          <a:prstGeom prst="rect">
            <a:avLst/>
          </a:prstGeom>
        </p:spPr>
      </p:pic>
      <p:pic>
        <p:nvPicPr>
          <p:cNvPr id="5" name="Picture 4" descr="Gold_Scrolled_Paper_PNG_Clipart_Image.png"/>
          <p:cNvPicPr>
            <a:picLocks noChangeAspect="1"/>
          </p:cNvPicPr>
          <p:nvPr/>
        </p:nvPicPr>
        <p:blipFill>
          <a:blip r:embed="rId3" cstate="print">
            <a:lum bright="27000" contrast="-68000"/>
          </a:blip>
          <a:stretch>
            <a:fillRect/>
          </a:stretch>
        </p:blipFill>
        <p:spPr>
          <a:xfrm>
            <a:off x="685800" y="304800"/>
            <a:ext cx="7772400" cy="3124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08567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</a:rPr>
              <a:t>Now we read the </a:t>
            </a:r>
          </a:p>
          <a:p>
            <a:pPr algn="ctr"/>
            <a:r>
              <a:rPr lang="en-US" sz="4400" b="1" dirty="0" smtClean="0">
                <a:solidFill>
                  <a:srgbClr val="7030A0"/>
                </a:solidFill>
              </a:rPr>
              <a:t>text in pair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4" name="Picture 3" descr="partner-reading-icon-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2209800"/>
            <a:ext cx="7162800" cy="4267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h51~FrameGoldScroll.png"/>
          <p:cNvPicPr>
            <a:picLocks noChangeAspect="1"/>
          </p:cNvPicPr>
          <p:nvPr/>
        </p:nvPicPr>
        <p:blipFill>
          <a:blip r:embed="rId2" cstate="print">
            <a:lum contrast="-100000"/>
          </a:blip>
          <a:stretch>
            <a:fillRect/>
          </a:stretch>
        </p:blipFill>
        <p:spPr>
          <a:xfrm>
            <a:off x="-76200" y="-270418"/>
            <a:ext cx="9372600" cy="72808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693003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</a:rPr>
              <a:t>Now read individually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 descr="baby_r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524000"/>
            <a:ext cx="6350000" cy="42037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295" endPos="92000" dist="101600" dir="5400000" sy="-100000" algn="bl" rotWithShape="0"/>
            <a:softEdge rad="63500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ln w="57150" cmpd="tri">
            <a:solidFill>
              <a:schemeClr val="tx2">
                <a:lumMod val="40000"/>
                <a:lumOff val="60000"/>
              </a:schemeClr>
            </a:solidFill>
            <a:prstDash val="lgDash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Identity</a:t>
            </a:r>
            <a:endParaRPr lang="en-US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174874"/>
            <a:ext cx="4648200" cy="4683126"/>
          </a:xfrm>
          <a:ln w="57150" cmpd="tri">
            <a:noFill/>
            <a:prstDash val="lgDash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dirty="0" smtClean="0"/>
              <a:t>Md. Enamul Bari Polash</a:t>
            </a:r>
          </a:p>
          <a:p>
            <a:pPr algn="ctr">
              <a:buNone/>
            </a:pPr>
            <a:r>
              <a:rPr lang="en-US" dirty="0" smtClean="0"/>
              <a:t>Asst. Teacher</a:t>
            </a:r>
          </a:p>
          <a:p>
            <a:pPr algn="ctr">
              <a:buNone/>
            </a:pPr>
            <a:r>
              <a:rPr lang="en-US" dirty="0" smtClean="0"/>
              <a:t>Joyshing Govt. Primary School, Dhunat, Bogra.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498975" cy="4683126"/>
          </a:xfrm>
          <a:ln w="57150" cmpd="tri">
            <a:noFill/>
            <a:prstDash val="lgDash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dirty="0" smtClean="0"/>
              <a:t>Class: Four </a:t>
            </a:r>
          </a:p>
          <a:p>
            <a:pPr algn="ctr">
              <a:buNone/>
            </a:pPr>
            <a:r>
              <a:rPr lang="en-US" dirty="0" smtClean="0"/>
              <a:t>Subject: English</a:t>
            </a:r>
          </a:p>
          <a:p>
            <a:pPr algn="ctr">
              <a:buNone/>
            </a:pPr>
            <a:r>
              <a:rPr lang="en-US" dirty="0" smtClean="0"/>
              <a:t>Lesson: A Garment Worker’s            Day</a:t>
            </a:r>
          </a:p>
          <a:p>
            <a:pPr algn="ctr">
              <a:buNone/>
            </a:pPr>
            <a:r>
              <a:rPr lang="en-US" dirty="0" smtClean="0"/>
              <a:t>     Lesson Unit: Reshma… accident.</a:t>
            </a:r>
          </a:p>
          <a:p>
            <a:pPr algn="ctr">
              <a:buNone/>
            </a:pPr>
            <a:r>
              <a:rPr lang="en-US" dirty="0" smtClean="0"/>
              <a:t>Date: 17.02.16</a:t>
            </a:r>
            <a:endParaRPr lang="en-US" dirty="0"/>
          </a:p>
        </p:txBody>
      </p:sp>
      <p:pic>
        <p:nvPicPr>
          <p:cNvPr id="7" name="Picture 6" descr="fall-half-frame_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4648200" cy="727075"/>
          </a:xfr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r="-100000" b="-100000"/>
          </a:gradFill>
          <a:ln w="57150" cmpd="tri">
            <a:solidFill>
              <a:schemeClr val="tx2">
                <a:lumMod val="40000"/>
                <a:lumOff val="60000"/>
              </a:schemeClr>
            </a:solidFill>
            <a:prstDash val="lgDash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Teacher Identity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498975" cy="727075"/>
          </a:xfrm>
          <a:gradFill>
            <a:gsLst>
              <a:gs pos="0">
                <a:schemeClr val="accent6">
                  <a:lumMod val="40000"/>
                  <a:lumOff val="60000"/>
                  <a:alpha val="95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 w="57150" cmpd="tri">
            <a:solidFill>
              <a:schemeClr val="tx2">
                <a:lumMod val="40000"/>
                <a:lumOff val="60000"/>
              </a:schemeClr>
            </a:solidFill>
            <a:prstDash val="lgDash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Lesson Identity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build="p" animBg="1"/>
      <p:bldP spid="3" grpId="0" build="p" animBg="1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19200"/>
            <a:ext cx="7620000" cy="5638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ecorative_corner_with_diamond_diamond_in_gold_by_lyotta-d621iv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-76200" y="-304800"/>
            <a:ext cx="9296400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8382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does Reshma do?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600200"/>
            <a:ext cx="4724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Reahma is a garment worker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438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old is she?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3200400"/>
            <a:ext cx="3429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She is 18 years old.</a:t>
            </a:r>
            <a:endParaRPr lang="en-US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114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did her father do?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4800600"/>
            <a:ext cx="5257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Her father was a rickshaw puller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extBox 1"/>
          <p:cNvSpPr txBox="1"/>
          <p:nvPr/>
        </p:nvSpPr>
        <p:spPr>
          <a:xfrm>
            <a:off x="457200" y="16002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many das ago did they come to Dhaka?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615625"/>
            <a:ext cx="6858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They came Dhaka eight years ago.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505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did Reshma’s  father die?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4520625"/>
            <a:ext cx="6858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Reshma’s  father died by accident.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7" descr="swirl-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5120640"/>
            <a:ext cx="6400800" cy="1051560"/>
          </a:xfrm>
          <a:prstGeom prst="rect">
            <a:avLst/>
          </a:prstGeom>
        </p:spPr>
      </p:pic>
      <p:pic>
        <p:nvPicPr>
          <p:cNvPr id="9" name="Picture 8" descr="swirl-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1295400" y="762000"/>
            <a:ext cx="64008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rder-designs-clip-art-12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0"/>
            <a:ext cx="93726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2000" y="914400"/>
            <a:ext cx="7086600" cy="472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152400" y="22098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Write the following questions...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 you do?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old are you?</a:t>
            </a:r>
          </a:p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does your father do?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cEy9xrLi.pnger.png"/>
          <p:cNvPicPr>
            <a:picLocks noChangeAspect="1"/>
          </p:cNvPicPr>
          <p:nvPr/>
        </p:nvPicPr>
        <p:blipFill>
          <a:blip r:embed="rId2" cstate="print">
            <a:lum bright="-10000" contrast="-71000"/>
          </a:blip>
          <a:stretch>
            <a:fillRect/>
          </a:stretch>
        </p:blipFill>
        <p:spPr>
          <a:xfrm>
            <a:off x="-114298" y="0"/>
            <a:ext cx="9258298" cy="6857999"/>
          </a:xfrm>
          <a:prstGeom prst="rect">
            <a:avLst/>
          </a:prstGeom>
        </p:spPr>
      </p:pic>
      <p:sp>
        <p:nvSpPr>
          <p:cNvPr id="3" name="16-Point Star 2"/>
          <p:cNvSpPr/>
          <p:nvPr/>
        </p:nvSpPr>
        <p:spPr>
          <a:xfrm>
            <a:off x="0" y="0"/>
            <a:ext cx="9144000" cy="6858000"/>
          </a:xfrm>
          <a:prstGeom prst="star16">
            <a:avLst/>
          </a:prstGeom>
          <a:blipFill dpi="0" rotWithShape="1">
            <a:blip r:embed="rId3" cstate="print">
              <a:alphaModFix amt="60000"/>
            </a:blip>
            <a:srcRect/>
            <a:tile tx="120650" ty="95250" sx="100000" sy="100000" flip="none" algn="tl"/>
          </a:blip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8991600" cy="4495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am a student. </a:t>
            </a:r>
            <a:b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am nine years old. </a:t>
            </a:r>
            <a:b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My father works </a:t>
            </a:r>
            <a:b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in…………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09304msu1ujnf3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  <a:gradFill flip="none" rotWithShape="1">
            <a:gsLst>
              <a:gs pos="8400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/>
          </a:gra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tx1">
                    <a:lumMod val="85000"/>
                    <a:lumOff val="15000"/>
                  </a:schemeClr>
                </a:solidFill>
              </a:rPr>
              <a:t>Learning Outcomes</a:t>
            </a:r>
            <a:endParaRPr lang="en-US" b="1" dirty="0">
              <a:ln w="5080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5334000"/>
          </a:xfrm>
          <a:gradFill>
            <a:gsLst>
              <a:gs pos="8600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effectLst>
            <a:glow rad="2286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r>
              <a:rPr lang="en-IN" sz="3900" dirty="0" smtClean="0">
                <a:solidFill>
                  <a:srgbClr val="FFFF00"/>
                </a:solidFill>
                <a:effectLst>
                  <a:glow rad="2286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Student will able to know</a:t>
            </a:r>
          </a:p>
          <a:p>
            <a:pPr algn="l"/>
            <a:r>
              <a:rPr lang="en-IN" sz="2400" dirty="0" smtClean="0">
                <a:solidFill>
                  <a:srgbClr val="00B050"/>
                </a:solidFill>
              </a:rPr>
              <a:t>Listening:</a:t>
            </a:r>
          </a:p>
          <a:p>
            <a:pPr algn="l"/>
            <a:r>
              <a:rPr lang="en-IN" sz="3500" dirty="0" smtClean="0">
                <a:solidFill>
                  <a:schemeClr val="tx1"/>
                </a:solidFill>
              </a:rPr>
              <a:t>4.2.1 enjoy and understand simple stories.</a:t>
            </a:r>
          </a:p>
          <a:p>
            <a:pPr algn="l"/>
            <a:endParaRPr lang="en-IN" sz="200" dirty="0" smtClean="0">
              <a:solidFill>
                <a:schemeClr val="tx1"/>
              </a:solidFill>
            </a:endParaRPr>
          </a:p>
          <a:p>
            <a:pPr algn="l"/>
            <a:r>
              <a:rPr lang="en-IN" sz="2400" dirty="0" smtClean="0">
                <a:solidFill>
                  <a:srgbClr val="00B050"/>
                </a:solidFill>
              </a:rPr>
              <a:t>Speaking:</a:t>
            </a:r>
          </a:p>
          <a:p>
            <a:pPr algn="l"/>
            <a:r>
              <a:rPr lang="en-IN" sz="3500" dirty="0" smtClean="0">
                <a:solidFill>
                  <a:schemeClr val="tx1"/>
                </a:solidFill>
              </a:rPr>
              <a:t>3.1.1 ask and answer </a:t>
            </a:r>
            <a:r>
              <a:rPr lang="en-IN" sz="3500" dirty="0" err="1" smtClean="0">
                <a:solidFill>
                  <a:schemeClr val="tx1"/>
                </a:solidFill>
              </a:rPr>
              <a:t>Wh</a:t>
            </a:r>
            <a:r>
              <a:rPr lang="en-IN" sz="3500" dirty="0" smtClean="0">
                <a:solidFill>
                  <a:schemeClr val="tx1"/>
                </a:solidFill>
              </a:rPr>
              <a:t> questions.</a:t>
            </a:r>
          </a:p>
          <a:p>
            <a:pPr algn="l"/>
            <a:endParaRPr lang="en-IN" sz="1000" dirty="0" smtClean="0">
              <a:solidFill>
                <a:schemeClr val="tx1"/>
              </a:solidFill>
            </a:endParaRPr>
          </a:p>
          <a:p>
            <a:pPr algn="l"/>
            <a:r>
              <a:rPr lang="en-IN" sz="2400" dirty="0" smtClean="0">
                <a:solidFill>
                  <a:srgbClr val="00B050"/>
                </a:solidFill>
              </a:rPr>
              <a:t>Reading: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5.1.1 read silently with understanding paragraphs, stories and other texts.</a:t>
            </a:r>
          </a:p>
          <a:p>
            <a:pPr algn="l"/>
            <a:endParaRPr lang="en-US" sz="7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rgbClr val="00B050"/>
                </a:solidFill>
              </a:rPr>
              <a:t>Writing:</a:t>
            </a:r>
          </a:p>
          <a:p>
            <a:pPr algn="l"/>
            <a:r>
              <a:rPr lang="en-IN" sz="3500" dirty="0" smtClean="0">
                <a:solidFill>
                  <a:schemeClr val="tx1"/>
                </a:solidFill>
              </a:rPr>
              <a:t>10.1.1 write a short paragraph by answering a set of questions.</a:t>
            </a:r>
            <a:endParaRPr lang="en-IN" sz="39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7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77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ex.jpggfh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-316149" y="0"/>
            <a:ext cx="9841149" cy="739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620000" cy="149383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Please See This Picture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gar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590800"/>
            <a:ext cx="7696200" cy="37338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ikKKBAkT.jpg"/>
          <p:cNvPicPr>
            <a:picLocks noChangeAspect="1"/>
          </p:cNvPicPr>
          <p:nvPr/>
        </p:nvPicPr>
        <p:blipFill>
          <a:blip r:embed="rId3" cstate="print"/>
          <a:srcRect r="77215"/>
          <a:stretch>
            <a:fillRect/>
          </a:stretch>
        </p:blipFill>
        <p:spPr>
          <a:xfrm>
            <a:off x="0" y="0"/>
            <a:ext cx="13716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3716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Today we are going to read</a:t>
            </a:r>
          </a:p>
          <a:p>
            <a:pPr algn="ctr"/>
            <a:endParaRPr lang="en-US" sz="8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Garment Worker’s Day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ll-half-fra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-152400"/>
            <a:ext cx="4724400" cy="685800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/>
        </p:nvGraphicFramePr>
        <p:xfrm>
          <a:off x="1143000" y="381000"/>
          <a:ext cx="8763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0A91692-2239-4D62-9E20-23A71AD39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20A91692-2239-4D62-9E20-23A71AD39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0F1FB35-0BF1-4F8A-BD63-8CA9850E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graphicEl>
                                              <a:dgm id="{F0F1FB35-0BF1-4F8A-BD63-8CA9850E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E6AC6F5-B210-4ACC-B3D3-4E29BB7A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5E6AC6F5-B210-4ACC-B3D3-4E29BB7A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19688B3-D19E-4240-A186-C65E8C4A5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graphicEl>
                                              <a:dgm id="{D19688B3-D19E-4240-A186-C65E8C4A5D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DBF3F94-3E44-4861-B353-A460C48FE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4DBF3F94-3E44-4861-B353-A460C48FEA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843CFC4-8860-42EB-B1FD-A03F8C134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>
                                            <p:graphicEl>
                                              <a:dgm id="{B843CFC4-8860-42EB-B1FD-A03F8C134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7A9C62F-5786-46E5-AA85-1BA38AB07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dgm id="{F7A9C62F-5786-46E5-AA85-1BA38AB07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B498E75-BB88-4ACD-9A5A-DCBDE9842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>
                                            <p:graphicEl>
                                              <a:dgm id="{6B498E75-BB88-4ACD-9A5A-DCBDE9842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44790E3-FE30-43F0-B945-2CD92268B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A44790E3-FE30-43F0-B945-2CD92268B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Ey9xrLi.png"/>
          <p:cNvPicPr>
            <a:picLocks noChangeAspect="1"/>
          </p:cNvPicPr>
          <p:nvPr/>
        </p:nvPicPr>
        <p:blipFill>
          <a:blip r:embed="rId2" cstate="print">
            <a:lum bright="29000" contrast="-6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la-la-fg-bangladesh-garment-worker02-jpg-201403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685800"/>
            <a:ext cx="79248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525869"/>
            <a:ext cx="7924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Reshma is a garment worker in Dhaka.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.pngbv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5791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6200000" scaled="0"/>
          </a:gra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She is 18 years old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457200"/>
            <a:ext cx="5791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dirty="0" smtClean="0">
                <a:solidFill>
                  <a:srgbClr val="FFC000"/>
                </a:solidFill>
              </a:rPr>
              <a:t>18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6" descr="la-la-fg-bangladesh-garment-worker02-jpg-20140312.png"/>
          <p:cNvPicPr>
            <a:picLocks noChangeAspect="1"/>
          </p:cNvPicPr>
          <p:nvPr/>
        </p:nvPicPr>
        <p:blipFill>
          <a:blip r:embed="rId3" cstate="print"/>
          <a:srcRect l="35181" r="22260" b="32000"/>
          <a:stretch>
            <a:fillRect/>
          </a:stretch>
        </p:blipFill>
        <p:spPr>
          <a:xfrm>
            <a:off x="2286000" y="12192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9e9bcb83536d090d7da360b40d5914ec.jpg"/>
          <p:cNvPicPr>
            <a:picLocks noChangeAspect="1"/>
          </p:cNvPicPr>
          <p:nvPr/>
        </p:nvPicPr>
        <p:blipFill>
          <a:blip r:embed="rId2" cstate="print">
            <a:lum contrast="-75000"/>
          </a:blip>
          <a:stretch>
            <a:fillRect/>
          </a:stretch>
        </p:blipFill>
        <p:spPr>
          <a:xfrm>
            <a:off x="-460412" y="-381000"/>
            <a:ext cx="10442612" cy="7467600"/>
          </a:xfrm>
          <a:prstGeom prst="rect">
            <a:avLst/>
          </a:prstGeom>
        </p:spPr>
      </p:pic>
      <p:pic>
        <p:nvPicPr>
          <p:cNvPr id="13" name="Picture 12" descr="images.jpg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879" y="457201"/>
            <a:ext cx="4018721" cy="365759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" name="Picture 9" descr="open-gate-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H="1" flipV="1">
            <a:off x="609600" y="990600"/>
            <a:ext cx="6858000" cy="4800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88203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Dhaka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" name="Picture 1" descr="family-going-vacation-28980279.jpg"/>
          <p:cNvPicPr>
            <a:picLocks noChangeAspect="1"/>
          </p:cNvPicPr>
          <p:nvPr/>
        </p:nvPicPr>
        <p:blipFill>
          <a:blip r:embed="rId5" cstate="print"/>
          <a:srcRect b="8861"/>
          <a:stretch>
            <a:fillRect/>
          </a:stretch>
        </p:blipFill>
        <p:spPr>
          <a:xfrm>
            <a:off x="5257800" y="1752600"/>
            <a:ext cx="3810000" cy="4495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81400" y="762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Her family came to Dhaka</a:t>
            </a:r>
          </a:p>
          <a:p>
            <a:pPr algn="ctr"/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from village eight years ago</a:t>
            </a: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331</Words>
  <Application>Microsoft Office PowerPoint</Application>
  <PresentationFormat>On-screen Show (4:3)</PresentationFormat>
  <Paragraphs>74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Identity</vt:lpstr>
      <vt:lpstr>Learning Outcomes</vt:lpstr>
      <vt:lpstr>Please See This Picture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I am a student.  I am nine years old.  My father works  in…………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Acer1</cp:lastModifiedBy>
  <cp:revision>129</cp:revision>
  <dcterms:created xsi:type="dcterms:W3CDTF">2006-08-16T00:00:00Z</dcterms:created>
  <dcterms:modified xsi:type="dcterms:W3CDTF">2016-02-23T09:16:39Z</dcterms:modified>
</cp:coreProperties>
</file>